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11" r:id="rId11"/>
    <p:sldId id="312" r:id="rId12"/>
    <p:sldId id="266" r:id="rId13"/>
    <p:sldId id="267" r:id="rId14"/>
    <p:sldId id="271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Archivo Narrow" panose="020B0604020202020204" charset="0"/>
      <p:regular r:id="rId18"/>
      <p:bold r:id="rId19"/>
      <p:italic r:id="rId20"/>
      <p:boldItalic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2E0EE-485D-4E24-8268-758BB5F909CD}">
  <a:tblStyle styleId="{6CA2E0EE-485D-4E24-8268-758BB5F90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A883DC-076A-4949-ADE0-74F3A2550D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9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7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9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9688" y="786450"/>
            <a:ext cx="6984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9712" y="2589603"/>
            <a:ext cx="6984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09396" y="-67899"/>
            <a:ext cx="9762808" cy="2072599"/>
            <a:chOff x="-309396" y="-67899"/>
            <a:chExt cx="9762808" cy="2072599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09396" y="108370"/>
              <a:ext cx="1022625" cy="1436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1661" y="-67899"/>
              <a:ext cx="2020675" cy="4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939750" y="4910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4759165" y="1815475"/>
            <a:ext cx="36648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2"/>
          </p:nvPr>
        </p:nvSpPr>
        <p:spPr>
          <a:xfrm>
            <a:off x="720035" y="1815475"/>
            <a:ext cx="36648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24"/>
          <p:cNvGrpSpPr/>
          <p:nvPr/>
        </p:nvGrpSpPr>
        <p:grpSpPr>
          <a:xfrm>
            <a:off x="0" y="96561"/>
            <a:ext cx="9138673" cy="5018752"/>
            <a:chOff x="0" y="96561"/>
            <a:chExt cx="9138673" cy="5018752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30774" y="96561"/>
              <a:ext cx="707900" cy="156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0" y="409268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16" y="174958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0111" y="4604001"/>
              <a:ext cx="2020675" cy="40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2268100" y="1774384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2"/>
          </p:nvPr>
        </p:nvSpPr>
        <p:spPr>
          <a:xfrm>
            <a:off x="2268100" y="2912535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2268100" y="4050700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4"/>
          </p:nvPr>
        </p:nvSpPr>
        <p:spPr>
          <a:xfrm>
            <a:off x="2268100" y="119506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5"/>
          </p:nvPr>
        </p:nvSpPr>
        <p:spPr>
          <a:xfrm>
            <a:off x="2268100" y="233322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2268100" y="347138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-7" y="3"/>
            <a:ext cx="9421460" cy="5301526"/>
            <a:chOff x="-7" y="3"/>
            <a:chExt cx="9421460" cy="5301526"/>
          </a:xfrm>
        </p:grpSpPr>
        <p:pic>
          <p:nvPicPr>
            <p:cNvPr id="155" name="Google Shape;155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6561623" y="4812098"/>
              <a:ext cx="2121574" cy="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78" y="3"/>
              <a:ext cx="990675" cy="99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803" y="108191"/>
              <a:ext cx="324775" cy="32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017339" y="3741615"/>
              <a:ext cx="2577252" cy="54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478651" y="4125350"/>
              <a:ext cx="606386" cy="1563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8961" y="193135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5415514" y="193135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2268961" y="356768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5415514" y="356768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5"/>
          </p:nvPr>
        </p:nvSpPr>
        <p:spPr>
          <a:xfrm>
            <a:off x="2268961" y="1510913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6"/>
          </p:nvPr>
        </p:nvSpPr>
        <p:spPr>
          <a:xfrm>
            <a:off x="2268961" y="31473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7"/>
          </p:nvPr>
        </p:nvSpPr>
        <p:spPr>
          <a:xfrm>
            <a:off x="5415511" y="1510913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8"/>
          </p:nvPr>
        </p:nvSpPr>
        <p:spPr>
          <a:xfrm>
            <a:off x="5415511" y="31473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-6" y="193533"/>
            <a:ext cx="10010231" cy="5872742"/>
            <a:chOff x="-6" y="193533"/>
            <a:chExt cx="10010231" cy="5872742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9004" y="4832850"/>
              <a:ext cx="408425" cy="1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" y="1995620"/>
              <a:ext cx="634705" cy="115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44066" y="193533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2175" y="4294625"/>
              <a:ext cx="1808051" cy="1771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82471" y="646754"/>
              <a:ext cx="1387211" cy="169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1108627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2"/>
          </p:nvPr>
        </p:nvSpPr>
        <p:spPr>
          <a:xfrm>
            <a:off x="3579000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3"/>
          </p:nvPr>
        </p:nvSpPr>
        <p:spPr>
          <a:xfrm>
            <a:off x="1108627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4"/>
          </p:nvPr>
        </p:nvSpPr>
        <p:spPr>
          <a:xfrm>
            <a:off x="3579000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5"/>
          </p:nvPr>
        </p:nvSpPr>
        <p:spPr>
          <a:xfrm>
            <a:off x="6049373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6"/>
          </p:nvPr>
        </p:nvSpPr>
        <p:spPr>
          <a:xfrm>
            <a:off x="6049373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7"/>
          </p:nvPr>
        </p:nvSpPr>
        <p:spPr>
          <a:xfrm>
            <a:off x="1109527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8"/>
          </p:nvPr>
        </p:nvSpPr>
        <p:spPr>
          <a:xfrm>
            <a:off x="3579900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9"/>
          </p:nvPr>
        </p:nvSpPr>
        <p:spPr>
          <a:xfrm>
            <a:off x="6050273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3"/>
          </p:nvPr>
        </p:nvSpPr>
        <p:spPr>
          <a:xfrm>
            <a:off x="1109527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4"/>
          </p:nvPr>
        </p:nvSpPr>
        <p:spPr>
          <a:xfrm>
            <a:off x="3579900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5"/>
          </p:nvPr>
        </p:nvSpPr>
        <p:spPr>
          <a:xfrm>
            <a:off x="6050273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-1305498" y="-261629"/>
            <a:ext cx="10589222" cy="3477179"/>
            <a:chOff x="-1305498" y="-261629"/>
            <a:chExt cx="10589222" cy="3477179"/>
          </a:xfrm>
        </p:grpSpPr>
        <p:pic>
          <p:nvPicPr>
            <p:cNvPr id="191" name="Google Shape;19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833637" y="1765462"/>
              <a:ext cx="2393424" cy="50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16400" y="82411"/>
              <a:ext cx="838128" cy="4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62597" y="1127525"/>
              <a:ext cx="1782599" cy="178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05498" y="-261629"/>
              <a:ext cx="1985998" cy="19860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-902370" y="-18988"/>
            <a:ext cx="10046378" cy="5237383"/>
            <a:chOff x="-902370" y="-18988"/>
            <a:chExt cx="10046378" cy="5237383"/>
          </a:xfrm>
        </p:grpSpPr>
        <p:pic>
          <p:nvPicPr>
            <p:cNvPr id="210" name="Google Shape;210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02370" y="-18988"/>
              <a:ext cx="1953402" cy="1952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638" y="2937421"/>
              <a:ext cx="1955822" cy="19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" y="3227075"/>
              <a:ext cx="9144003" cy="199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532" y="1368129"/>
              <a:ext cx="1041276" cy="104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03441" y="912571"/>
              <a:ext cx="337058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93183" y="3759508"/>
              <a:ext cx="1153357" cy="11533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1"/>
          <p:cNvGrpSpPr/>
          <p:nvPr/>
        </p:nvGrpSpPr>
        <p:grpSpPr>
          <a:xfrm>
            <a:off x="-3" y="-19002"/>
            <a:ext cx="9186753" cy="5165071"/>
            <a:chOff x="-3" y="-19002"/>
            <a:chExt cx="9186753" cy="5165071"/>
          </a:xfrm>
        </p:grpSpPr>
        <p:pic>
          <p:nvPicPr>
            <p:cNvPr id="218" name="Google Shape;2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990635" y="3526301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3176" y="-19002"/>
              <a:ext cx="1353574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" y="-19002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796" y="467231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515" y="410555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6053" y="400474"/>
              <a:ext cx="2013575" cy="780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5400000">
              <a:off x="5951192" y="3965446"/>
              <a:ext cx="61396" cy="1952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691900"/>
            <a:ext cx="1652100" cy="76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41825" y="24458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719490" y="1588673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985388" y="1179249"/>
            <a:ext cx="2393424" cy="5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6" y="2935750"/>
            <a:ext cx="408425" cy="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09294" y="3366332"/>
            <a:ext cx="634705" cy="11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50" y="55993"/>
            <a:ext cx="838128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1741" y="4799283"/>
            <a:ext cx="1384646" cy="16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1131450"/>
            <a:ext cx="3679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720000" y="1885638"/>
            <a:ext cx="36798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9004" y="223425"/>
            <a:ext cx="408425" cy="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511210" y="230448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109749" y="1530275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1109750" y="2652101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01" y="106600"/>
            <a:ext cx="606386" cy="15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755550"/>
            <a:ext cx="45633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713225" y="4106900"/>
            <a:ext cx="456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784375" y="445025"/>
            <a:ext cx="46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577199" y="157822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577199" y="242682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577199" y="327541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577199" y="412401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784375" y="294334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784375" y="379187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4577199" y="124627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577199" y="209469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577199" y="294311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577199" y="379153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396" y="223425"/>
            <a:ext cx="8991612" cy="5145625"/>
            <a:chOff x="152396" y="223425"/>
            <a:chExt cx="8991612" cy="5145625"/>
          </a:xfrm>
        </p:grpSpPr>
        <p:pic>
          <p:nvPicPr>
            <p:cNvPr id="73" name="Google Shape;7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6835" y="4715424"/>
              <a:ext cx="3087173" cy="65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6566" y="223425"/>
              <a:ext cx="408425" cy="1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6" y="3935876"/>
              <a:ext cx="818050" cy="11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70" r:id="rId10"/>
    <p:sldLayoutId id="2147483671" r:id="rId11"/>
    <p:sldLayoutId id="2147483672" r:id="rId12"/>
    <p:sldLayoutId id="2147483673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ctrTitle"/>
          </p:nvPr>
        </p:nvSpPr>
        <p:spPr>
          <a:xfrm>
            <a:off x="567624" y="1656531"/>
            <a:ext cx="6984600" cy="834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Aplikasi Pemesanan Tiket Bus</a:t>
            </a:r>
            <a:endParaRPr dirty="0"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5421254" y="252606"/>
            <a:ext cx="3626103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M.Arif Rahman Hakim – 2200018180- E</a:t>
            </a:r>
            <a:endParaRPr dirty="0"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-73125" y="3065400"/>
            <a:ext cx="9750526" cy="3038524"/>
            <a:chOff x="-73125" y="3065400"/>
            <a:chExt cx="9750526" cy="3038524"/>
          </a:xfrm>
        </p:grpSpPr>
        <p:pic>
          <p:nvPicPr>
            <p:cNvPr id="238" name="Google Shape;238;p35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7550" y="3065400"/>
              <a:ext cx="1959851" cy="19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5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3125" y="3581300"/>
              <a:ext cx="9290250" cy="252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35;p35">
            <a:extLst>
              <a:ext uri="{FF2B5EF4-FFF2-40B4-BE49-F238E27FC236}">
                <a16:creationId xmlns:a16="http://schemas.microsoft.com/office/drawing/2014/main" id="{3A9CB7A8-4FFA-9E47-85BD-0D2BCC8F2561}"/>
              </a:ext>
            </a:extLst>
          </p:cNvPr>
          <p:cNvSpPr txBox="1">
            <a:spLocks/>
          </p:cNvSpPr>
          <p:nvPr/>
        </p:nvSpPr>
        <p:spPr>
          <a:xfrm>
            <a:off x="294335" y="306284"/>
            <a:ext cx="3541684" cy="36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4500" b="1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Narrow"/>
              <a:buNone/>
              <a:defRPr sz="5200" b="1" i="0" u="none" strike="noStrike" cap="none">
                <a:solidFill>
                  <a:srgbClr val="19191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r>
              <a:rPr lang="id-ID" sz="2000" dirty="0"/>
              <a:t>Pemrograman Berorientasi Objek</a:t>
            </a: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8B37018F-97A8-A04B-B2CF-24C0CD723242}"/>
              </a:ext>
            </a:extLst>
          </p:cNvPr>
          <p:cNvSpPr txBox="1">
            <a:spLocks/>
          </p:cNvSpPr>
          <p:nvPr/>
        </p:nvSpPr>
        <p:spPr>
          <a:xfrm>
            <a:off x="567624" y="2282715"/>
            <a:ext cx="684880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id-ID" dirty="0"/>
              <a:t>Link : https://github.com/ArifRahmanHakim1310/ProyekAppTiketBus.git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118405" y="72079"/>
            <a:ext cx="1867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Lanjutan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BFC44-7F34-CCEA-C48C-A5D5E47B3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9" t="1" r="25295" b="-597"/>
          <a:stretch/>
        </p:blipFill>
        <p:spPr>
          <a:xfrm>
            <a:off x="432816" y="922173"/>
            <a:ext cx="3694419" cy="3299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2401B-9381-41D6-0889-90D08A656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89" t="851" r="32027"/>
          <a:stretch/>
        </p:blipFill>
        <p:spPr>
          <a:xfrm>
            <a:off x="4833886" y="892301"/>
            <a:ext cx="3414001" cy="34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1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118405" y="72079"/>
            <a:ext cx="1867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Lanjutan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EB6BE-B393-C13E-A756-3701FA26F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6" r="34095"/>
          <a:stretch/>
        </p:blipFill>
        <p:spPr>
          <a:xfrm>
            <a:off x="170688" y="976947"/>
            <a:ext cx="3080025" cy="3189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D44B3-8250-1998-375F-089C6036C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6" t="748" r="2772" b="-1"/>
          <a:stretch/>
        </p:blipFill>
        <p:spPr>
          <a:xfrm>
            <a:off x="3627120" y="544929"/>
            <a:ext cx="4224528" cy="2610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0E71F-2A93-02D9-871E-8D6B5D9158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22" t="-3270" r="41568" b="24910"/>
          <a:stretch/>
        </p:blipFill>
        <p:spPr>
          <a:xfrm>
            <a:off x="3627120" y="3214699"/>
            <a:ext cx="2494609" cy="13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0000" y="1358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Screenshot Tampilan Luaran Program</a:t>
            </a: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D1733B-8516-245C-6A07-E70AD60304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63" y="972881"/>
            <a:ext cx="7657942" cy="38518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2853588" y="464218"/>
            <a:ext cx="3157068" cy="511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Halaman GiHub</a:t>
            </a:r>
            <a:endParaRPr sz="3600" dirty="0"/>
          </a:p>
        </p:txBody>
      </p:sp>
      <p:grpSp>
        <p:nvGrpSpPr>
          <p:cNvPr id="403" name="Google Shape;403;p46"/>
          <p:cNvGrpSpPr/>
          <p:nvPr/>
        </p:nvGrpSpPr>
        <p:grpSpPr>
          <a:xfrm>
            <a:off x="299562" y="2599301"/>
            <a:ext cx="8936590" cy="3444875"/>
            <a:chOff x="299562" y="2599301"/>
            <a:chExt cx="8936590" cy="3444875"/>
          </a:xfrm>
        </p:grpSpPr>
        <p:pic>
          <p:nvPicPr>
            <p:cNvPr id="404" name="Google Shape;404;p46"/>
            <p:cNvPicPr preferRelativeResize="0"/>
            <p:nvPr/>
          </p:nvPicPr>
          <p:blipFill rotWithShape="1">
            <a:blip r:embed="rId3">
              <a:alphaModFix/>
            </a:blip>
            <a:srcRect r="16597" b="46389"/>
            <a:stretch/>
          </p:blipFill>
          <p:spPr>
            <a:xfrm>
              <a:off x="1768550" y="3334850"/>
              <a:ext cx="7467602" cy="270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925" y="3183050"/>
              <a:ext cx="2413100" cy="241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91475" y="30903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BEA388-2D4E-CA6F-18C6-A6C0CCACB9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742" y="1245544"/>
            <a:ext cx="7380233" cy="35824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>
            <a:spLocks noGrp="1"/>
          </p:cNvSpPr>
          <p:nvPr>
            <p:ph type="title"/>
          </p:nvPr>
        </p:nvSpPr>
        <p:spPr>
          <a:xfrm>
            <a:off x="713225" y="2371497"/>
            <a:ext cx="45633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Thanks !</a:t>
            </a:r>
            <a:endParaRPr dirty="0"/>
          </a:p>
        </p:txBody>
      </p:sp>
      <p:sp>
        <p:nvSpPr>
          <p:cNvPr id="441" name="Google Shape;441;p50"/>
          <p:cNvSpPr txBox="1">
            <a:spLocks noGrp="1"/>
          </p:cNvSpPr>
          <p:nvPr>
            <p:ph type="subTitle" idx="1"/>
          </p:nvPr>
        </p:nvSpPr>
        <p:spPr>
          <a:xfrm>
            <a:off x="780274" y="3631689"/>
            <a:ext cx="3243086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/>
              <a:t>By : M.Arif Rahman Hakim</a:t>
            </a:r>
            <a:endParaRPr sz="2000" dirty="0"/>
          </a:p>
        </p:txBody>
      </p:sp>
      <p:grpSp>
        <p:nvGrpSpPr>
          <p:cNvPr id="442" name="Google Shape;442;p50"/>
          <p:cNvGrpSpPr/>
          <p:nvPr/>
        </p:nvGrpSpPr>
        <p:grpSpPr>
          <a:xfrm>
            <a:off x="713237" y="1"/>
            <a:ext cx="8249338" cy="3466121"/>
            <a:chOff x="713237" y="1"/>
            <a:chExt cx="8249338" cy="3466121"/>
          </a:xfrm>
        </p:grpSpPr>
        <p:pic>
          <p:nvPicPr>
            <p:cNvPr id="443" name="Google Shape;443;p50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2576" y="116289"/>
              <a:ext cx="2191292" cy="218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5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4751" y="1276873"/>
              <a:ext cx="2257824" cy="218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50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94395" y="74399"/>
              <a:ext cx="392400" cy="22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50"/>
            <p:cNvPicPr preferRelativeResize="0"/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2200" y="4910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5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Deskripsi Aplikasi</a:t>
            </a:r>
            <a:endParaRPr dirty="0"/>
          </a:p>
        </p:txBody>
      </p:sp>
      <p:sp>
        <p:nvSpPr>
          <p:cNvPr id="246" name="Google Shape;246;p36"/>
          <p:cNvSpPr txBox="1"/>
          <p:nvPr/>
        </p:nvSpPr>
        <p:spPr>
          <a:xfrm>
            <a:off x="720000" y="1063724"/>
            <a:ext cx="8107008" cy="384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Pemesanan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Bus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adalah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memberikan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kemudahan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kenyamanan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bagi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ingin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merencanakan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memesan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bus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secara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online.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antarmuka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ramah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memberikan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tampilan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antarmukan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simpel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mudah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dipahami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memungkinkan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menjelajahi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memesan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secara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mudah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cepat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lang="id-ID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d-ID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Pada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desain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antarmukan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memiliki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rancangan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mudah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pahami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oleh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karena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tampilanya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simpel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langsung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menampilan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dashboard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utama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pemesanan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serta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lengkapi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dua menu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yaitu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menu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mengisi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 bus dan data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pelanggan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menu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itu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tersedia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juga button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mencetak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button input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ulang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dan button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keluar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lang="id-ID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d-ID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sederhana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buat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betujuan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memudahkan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dalam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melakukan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pemesanan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secara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instan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tanpa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harus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langsung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tempat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busnya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adanya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app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maka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nanti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mempermudah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pengguna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memesan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tiket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cepat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instan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151725" y="545305"/>
            <a:ext cx="26042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Fitur </a:t>
            </a:r>
            <a:r>
              <a:rPr dirty="0" err="1"/>
              <a:t>Aplikasi</a:t>
            </a:r>
            <a:endParaRPr dirty="0"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5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7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9"/>
          </p:nvPr>
        </p:nvSpPr>
        <p:spPr>
          <a:xfrm>
            <a:off x="4572000" y="1426708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 Isi Data Bus</a:t>
            </a:r>
            <a:endParaRPr dirty="0"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3"/>
          </p:nvPr>
        </p:nvSpPr>
        <p:spPr>
          <a:xfrm>
            <a:off x="4577199" y="2220211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 Isi Data Pelanggan</a:t>
            </a:r>
            <a:endParaRPr dirty="0"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228598" y="139328"/>
            <a:ext cx="2993540" cy="4181164"/>
            <a:chOff x="228598" y="139328"/>
            <a:chExt cx="2993540" cy="4181164"/>
          </a:xfrm>
        </p:grpSpPr>
        <p:pic>
          <p:nvPicPr>
            <p:cNvPr id="267" name="Google Shape;267;p37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598" y="139328"/>
              <a:ext cx="1959155" cy="195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7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75" y="1477001"/>
              <a:ext cx="1853327" cy="179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7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7491" y="4151258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7"/>
            <p:cNvPicPr preferRelativeResize="0"/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4196" y="3698479"/>
              <a:ext cx="1387211" cy="169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674999" y="155971"/>
            <a:ext cx="2474699" cy="44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Alur Kerja</a:t>
            </a:r>
            <a:endParaRPr sz="3600" dirty="0"/>
          </a:p>
        </p:txBody>
      </p:sp>
      <p:grpSp>
        <p:nvGrpSpPr>
          <p:cNvPr id="277" name="Google Shape;277;p38"/>
          <p:cNvGrpSpPr/>
          <p:nvPr/>
        </p:nvGrpSpPr>
        <p:grpSpPr>
          <a:xfrm>
            <a:off x="4906025" y="-120925"/>
            <a:ext cx="3986004" cy="5014672"/>
            <a:chOff x="4906025" y="-120925"/>
            <a:chExt cx="3986004" cy="5014672"/>
          </a:xfrm>
        </p:grpSpPr>
        <p:pic>
          <p:nvPicPr>
            <p:cNvPr id="278" name="Google Shape;27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6025" y="-120925"/>
              <a:ext cx="2223550" cy="222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7328" y="1530283"/>
              <a:ext cx="2004700" cy="524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8500" y="2889029"/>
              <a:ext cx="2004700" cy="2004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9477" y="4241350"/>
              <a:ext cx="1170400" cy="16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C3E9D40-4977-29C9-9FCB-1AFA615531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18" y="602823"/>
            <a:ext cx="7529358" cy="44709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380101" y="0"/>
            <a:ext cx="2901066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Diagram Class</a:t>
            </a:r>
            <a:endParaRPr sz="3600" dirty="0"/>
          </a:p>
        </p:txBody>
      </p:sp>
      <p:grpSp>
        <p:nvGrpSpPr>
          <p:cNvPr id="289" name="Google Shape;289;p39"/>
          <p:cNvGrpSpPr/>
          <p:nvPr/>
        </p:nvGrpSpPr>
        <p:grpSpPr>
          <a:xfrm>
            <a:off x="-76200" y="-911037"/>
            <a:ext cx="9957508" cy="6229009"/>
            <a:chOff x="-76200" y="-911037"/>
            <a:chExt cx="9957508" cy="6229009"/>
          </a:xfrm>
        </p:grpSpPr>
        <p:pic>
          <p:nvPicPr>
            <p:cNvPr id="290" name="Google Shape;29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200" y="3295521"/>
              <a:ext cx="9286876" cy="202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242" y="-911037"/>
              <a:ext cx="2901066" cy="290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9257" y="848405"/>
              <a:ext cx="1547235" cy="1547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135360C-7BF0-0FB0-72FA-7CC55D5E8D6A}"/>
              </a:ext>
            </a:extLst>
          </p:cNvPr>
          <p:cNvSpPr/>
          <p:nvPr/>
        </p:nvSpPr>
        <p:spPr>
          <a:xfrm>
            <a:off x="716249" y="2085220"/>
            <a:ext cx="1843668" cy="9730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0C594-31CF-6BE6-9B9C-3CC3CE6CA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7" y="2141795"/>
            <a:ext cx="1708852" cy="859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F329FE-C4DB-EC44-CDFF-D44D0AF8EA3E}"/>
              </a:ext>
            </a:extLst>
          </p:cNvPr>
          <p:cNvSpPr/>
          <p:nvPr/>
        </p:nvSpPr>
        <p:spPr>
          <a:xfrm>
            <a:off x="3601759" y="539500"/>
            <a:ext cx="1661480" cy="43650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970C5-5AF9-2F34-7829-AED08B3F2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1" y="600542"/>
            <a:ext cx="1547235" cy="42429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F6C518-A666-0111-65ED-1A84ECF2313C}"/>
              </a:ext>
            </a:extLst>
          </p:cNvPr>
          <p:cNvCxnSpPr>
            <a:stCxn id="9" idx="3"/>
          </p:cNvCxnSpPr>
          <p:nvPr/>
        </p:nvCxnSpPr>
        <p:spPr>
          <a:xfrm>
            <a:off x="2559917" y="2571750"/>
            <a:ext cx="10418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79B47A4-2BF2-EAB8-D1DC-9F6BA12D3E71}"/>
              </a:ext>
            </a:extLst>
          </p:cNvPr>
          <p:cNvSpPr/>
          <p:nvPr/>
        </p:nvSpPr>
        <p:spPr>
          <a:xfrm>
            <a:off x="7007552" y="582832"/>
            <a:ext cx="1382751" cy="16022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2BD020-19D6-08E0-9B40-454C4F83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7" y="650543"/>
            <a:ext cx="1304786" cy="14668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E4730F-EEF1-503D-4FB0-1ED96FBD8F72}"/>
              </a:ext>
            </a:extLst>
          </p:cNvPr>
          <p:cNvSpPr/>
          <p:nvPr/>
        </p:nvSpPr>
        <p:spPr>
          <a:xfrm>
            <a:off x="7131160" y="3153463"/>
            <a:ext cx="1382751" cy="15245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0C17AA-FAD8-54A2-516C-DA1421C36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95" y="3236592"/>
            <a:ext cx="1315479" cy="13240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92057-9433-2E45-D2DD-55BF0C5B35B1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5263239" y="1383980"/>
            <a:ext cx="1744313" cy="133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635FDD-0A95-3D17-58E0-CC5286B27F82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5263239" y="2722009"/>
            <a:ext cx="1867921" cy="11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20064" y="396257"/>
            <a:ext cx="4400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Rancang Antar Muka</a:t>
            </a:r>
            <a:endParaRPr dirty="0"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1"/>
          </p:nvPr>
        </p:nvSpPr>
        <p:spPr>
          <a:xfrm>
            <a:off x="136033" y="3579561"/>
            <a:ext cx="4275723" cy="1465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Rancangan</a:t>
            </a:r>
            <a:r>
              <a:rPr dirty="0"/>
              <a:t> </a:t>
            </a:r>
            <a:r>
              <a:rPr dirty="0" err="1"/>
              <a:t>antarmukan</a:t>
            </a:r>
            <a:r>
              <a:rPr dirty="0"/>
              <a:t> di </a:t>
            </a:r>
            <a:r>
              <a:rPr dirty="0" err="1"/>
              <a:t>atas</a:t>
            </a:r>
            <a:r>
              <a:rPr dirty="0"/>
              <a:t> </a:t>
            </a:r>
            <a:r>
              <a:rPr dirty="0" err="1"/>
              <a:t>menggunakan</a:t>
            </a:r>
            <a:r>
              <a:rPr dirty="0"/>
              <a:t> </a:t>
            </a:r>
            <a:r>
              <a:rPr dirty="0" err="1"/>
              <a:t>implementasi</a:t>
            </a:r>
            <a:r>
              <a:rPr dirty="0"/>
              <a:t> </a:t>
            </a:r>
            <a:r>
              <a:rPr dirty="0" err="1"/>
              <a:t>dari</a:t>
            </a:r>
            <a:r>
              <a:rPr dirty="0"/>
              <a:t> G</a:t>
            </a:r>
            <a:r>
              <a:rPr lang="en-US" dirty="0"/>
              <a:t>u</a:t>
            </a:r>
            <a:r>
              <a:rPr dirty="0"/>
              <a:t>i </a:t>
            </a:r>
            <a:r>
              <a:rPr dirty="0" err="1"/>
              <a:t>dengan</a:t>
            </a:r>
            <a:r>
              <a:rPr dirty="0"/>
              <a:t> </a:t>
            </a:r>
            <a:r>
              <a:rPr dirty="0" err="1"/>
              <a:t>desai</a:t>
            </a:r>
            <a:r>
              <a:rPr dirty="0"/>
              <a:t> simple yang </a:t>
            </a:r>
            <a:r>
              <a:rPr dirty="0" err="1"/>
              <a:t>terdiri</a:t>
            </a:r>
            <a:r>
              <a:rPr dirty="0"/>
              <a:t> </a:t>
            </a:r>
            <a:r>
              <a:rPr dirty="0" err="1"/>
              <a:t>dari</a:t>
            </a:r>
            <a:r>
              <a:rPr dirty="0"/>
              <a:t> </a:t>
            </a:r>
            <a:r>
              <a:rPr dirty="0" err="1"/>
              <a:t>fitur</a:t>
            </a:r>
            <a:r>
              <a:rPr dirty="0"/>
              <a:t> form data bus dan </a:t>
            </a:r>
            <a:r>
              <a:rPr dirty="0" err="1"/>
              <a:t>fitur</a:t>
            </a:r>
            <a:r>
              <a:rPr dirty="0"/>
              <a:t> form data </a:t>
            </a:r>
            <a:r>
              <a:rPr dirty="0" err="1"/>
              <a:t>pelanggan</a:t>
            </a:r>
            <a:r>
              <a:rPr dirty="0"/>
              <a:t>, </a:t>
            </a:r>
            <a:r>
              <a:rPr dirty="0" err="1"/>
              <a:t>serta</a:t>
            </a:r>
            <a:r>
              <a:rPr dirty="0"/>
              <a:t> di </a:t>
            </a:r>
            <a:r>
              <a:rPr dirty="0" err="1"/>
              <a:t>lengkapi</a:t>
            </a:r>
            <a:r>
              <a:rPr dirty="0"/>
              <a:t> </a:t>
            </a:r>
            <a:r>
              <a:rPr dirty="0" err="1"/>
              <a:t>dengan</a:t>
            </a:r>
            <a:r>
              <a:rPr dirty="0"/>
              <a:t> button </a:t>
            </a:r>
            <a:r>
              <a:rPr dirty="0" err="1"/>
              <a:t>cetak</a:t>
            </a:r>
            <a:r>
              <a:rPr dirty="0"/>
              <a:t>, input </a:t>
            </a:r>
            <a:r>
              <a:rPr lang="en-US" dirty="0"/>
              <a:t>K</a:t>
            </a:r>
            <a:r>
              <a:rPr dirty="0"/>
              <a:t>embali dan </a:t>
            </a:r>
            <a:r>
              <a:rPr dirty="0" err="1"/>
              <a:t>keluar</a:t>
            </a:r>
            <a:r>
              <a:rPr dirty="0"/>
              <a:t>, dan </a:t>
            </a:r>
            <a:r>
              <a:rPr dirty="0" err="1"/>
              <a:t>ditambah</a:t>
            </a:r>
            <a:r>
              <a:rPr dirty="0"/>
              <a:t> form </a:t>
            </a:r>
            <a:r>
              <a:rPr dirty="0" err="1"/>
              <a:t>teks</a:t>
            </a:r>
            <a:r>
              <a:rPr dirty="0"/>
              <a:t> area.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48F30-16E9-4E5E-798D-04EAF556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4" y="1071712"/>
            <a:ext cx="4275723" cy="240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F26E8-D3E1-D39D-A457-9B44268C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1750"/>
            <a:ext cx="4559875" cy="2571750"/>
          </a:xfrm>
          <a:prstGeom prst="rect">
            <a:avLst/>
          </a:prstGeom>
        </p:spPr>
      </p:pic>
      <p:sp>
        <p:nvSpPr>
          <p:cNvPr id="6" name="Google Shape;298;p40">
            <a:extLst>
              <a:ext uri="{FF2B5EF4-FFF2-40B4-BE49-F238E27FC236}">
                <a16:creationId xmlns:a16="http://schemas.microsoft.com/office/drawing/2014/main" id="{B10E8758-B409-DF86-943E-D828CE15E831}"/>
              </a:ext>
            </a:extLst>
          </p:cNvPr>
          <p:cNvSpPr txBox="1">
            <a:spLocks/>
          </p:cNvSpPr>
          <p:nvPr/>
        </p:nvSpPr>
        <p:spPr>
          <a:xfrm>
            <a:off x="4637409" y="934073"/>
            <a:ext cx="4275723" cy="146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id-ID" dirty="0"/>
              <a:t>Porses rancang Gui di bawah menggunakan beberapa implementasi dari panel yang tersedia di gui di antarnya, menggunakan checkbox, label, text area, text panel, dan button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281088" y="183208"/>
            <a:ext cx="6119712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Screnshoot Proses Coding di IDE</a:t>
            </a:r>
            <a:endParaRPr dirty="0"/>
          </a:p>
        </p:txBody>
      </p:sp>
      <p:grpSp>
        <p:nvGrpSpPr>
          <p:cNvPr id="306" name="Google Shape;306;p41"/>
          <p:cNvGrpSpPr/>
          <p:nvPr/>
        </p:nvGrpSpPr>
        <p:grpSpPr>
          <a:xfrm>
            <a:off x="5421831" y="539503"/>
            <a:ext cx="3220621" cy="4319672"/>
            <a:chOff x="5421831" y="539503"/>
            <a:chExt cx="3220621" cy="4319672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1831" y="1066389"/>
              <a:ext cx="2401437" cy="239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7025" y="2409300"/>
              <a:ext cx="2975426" cy="244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475" y="539503"/>
              <a:ext cx="1053299" cy="678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BBEC65-5C8B-3140-5DC6-90E4C9053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4" r="37021" b="38773"/>
          <a:stretch/>
        </p:blipFill>
        <p:spPr>
          <a:xfrm>
            <a:off x="249528" y="1123803"/>
            <a:ext cx="4028741" cy="3131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48F646-62DE-0689-4072-469E276905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96" t="5017" r="16565"/>
          <a:stretch/>
        </p:blipFill>
        <p:spPr>
          <a:xfrm>
            <a:off x="4478838" y="1055442"/>
            <a:ext cx="4287421" cy="3268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526712" y="28837"/>
            <a:ext cx="1822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Lanjutan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C8001-1F75-9EE2-A58D-38BD31044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1" r="27471" b="341"/>
          <a:stretch/>
        </p:blipFill>
        <p:spPr>
          <a:xfrm>
            <a:off x="526712" y="769003"/>
            <a:ext cx="3733243" cy="3414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140E6-7A12-DFE9-40C2-68527FD92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27921"/>
          <a:stretch/>
        </p:blipFill>
        <p:spPr>
          <a:xfrm>
            <a:off x="4736592" y="769003"/>
            <a:ext cx="3438144" cy="3365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118405" y="72079"/>
            <a:ext cx="1867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Lanjutan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7DC4B7-5FB8-5127-B78F-D6392ECDD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r="24463" b="1569"/>
          <a:stretch/>
        </p:blipFill>
        <p:spPr>
          <a:xfrm>
            <a:off x="377952" y="919733"/>
            <a:ext cx="4007902" cy="3419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AEDF40-8F8D-EC85-B937-A394AA6B5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9" t="545" r="27156" b="1016"/>
          <a:stretch/>
        </p:blipFill>
        <p:spPr>
          <a:xfrm>
            <a:off x="4571999" y="919733"/>
            <a:ext cx="3755641" cy="3419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fferential Geometry - Master of Science in Mathematics by Slidesgo">
  <a:themeElements>
    <a:clrScheme name="Simple Light">
      <a:dk1>
        <a:srgbClr val="FFFFFF"/>
      </a:dk1>
      <a:lt1>
        <a:srgbClr val="031B2D"/>
      </a:lt1>
      <a:dk2>
        <a:srgbClr val="2F2C78"/>
      </a:dk2>
      <a:lt2>
        <a:srgbClr val="7449DD"/>
      </a:lt2>
      <a:accent1>
        <a:srgbClr val="9E5FA6"/>
      </a:accent1>
      <a:accent2>
        <a:srgbClr val="F88D2F"/>
      </a:accent2>
      <a:accent3>
        <a:srgbClr val="F0A563"/>
      </a:accent3>
      <a:accent4>
        <a:srgbClr val="E1D2C5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304</Words>
  <Application>Microsoft Office PowerPoint</Application>
  <PresentationFormat>On-screen Show (16:9)</PresentationFormat>
  <Paragraphs>29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Archivo Narrow</vt:lpstr>
      <vt:lpstr>Anaheim</vt:lpstr>
      <vt:lpstr>DM Sans</vt:lpstr>
      <vt:lpstr>Barlow</vt:lpstr>
      <vt:lpstr>Nunito Light</vt:lpstr>
      <vt:lpstr>Differential Geometry - Master of Science in Mathematics by Slidesgo</vt:lpstr>
      <vt:lpstr>Aplikasi Pemesanan Tiket Bus</vt:lpstr>
      <vt:lpstr>Deskripsi Aplikasi</vt:lpstr>
      <vt:lpstr>Fitur Aplikasi</vt:lpstr>
      <vt:lpstr>Alur Kerja</vt:lpstr>
      <vt:lpstr>Diagram Class</vt:lpstr>
      <vt:lpstr>Rancang Antar Muka</vt:lpstr>
      <vt:lpstr>Screnshoot Proses Coding di IDE</vt:lpstr>
      <vt:lpstr>Lanjutan</vt:lpstr>
      <vt:lpstr>Lanjutan</vt:lpstr>
      <vt:lpstr>Lanjutan</vt:lpstr>
      <vt:lpstr>Lanjutan</vt:lpstr>
      <vt:lpstr>Screenshot Tampilan Luaran Program</vt:lpstr>
      <vt:lpstr>Halaman GiHub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Pemesanan Tiket Bus</dc:title>
  <dc:creator>Arif Rahman Hakim</dc:creator>
  <cp:lastModifiedBy>Arif Rahman Hakim</cp:lastModifiedBy>
  <cp:revision>5</cp:revision>
  <dcterms:modified xsi:type="dcterms:W3CDTF">2024-01-07T16:10:33Z</dcterms:modified>
</cp:coreProperties>
</file>